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8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BA81A-0373-4902-B7C3-95F8BF709CE1}" type="datetimeFigureOut">
              <a:rPr kumimoji="1" lang="ja-JP" altLang="en-US" smtClean="0"/>
              <a:t>2025/12/8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36469-4AEC-45C8-89B5-8E163274B7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5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36469-4AEC-45C8-89B5-8E163274B77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93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4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2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0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8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871D400-9669-559C-A6F7-D02F34F0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74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24" name="図 23" descr="ピンクの花が咲い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79D03FAD-0EB7-7FC8-8F3B-59431C26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40706"/>
            <a:ext cx="12288458" cy="81987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16C5F4-AD2E-EE64-4B17-7DBD579ABE2B}"/>
              </a:ext>
            </a:extLst>
          </p:cNvPr>
          <p:cNvSpPr/>
          <p:nvPr/>
        </p:nvSpPr>
        <p:spPr>
          <a:xfrm>
            <a:off x="0" y="1787012"/>
            <a:ext cx="12192000" cy="3283974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10F2B045-B3BD-D35F-3401-A68ACB7910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72326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図 21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B13B7559-29B1-3A2C-C6FF-055D94B783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45747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図 25" descr="山と海と砂浜&#10;&#10;AI 生成コンテンツは誤りを含む可能性があります。">
            <a:extLst>
              <a:ext uri="{FF2B5EF4-FFF2-40B4-BE49-F238E27FC236}">
                <a16:creationId xmlns:a16="http://schemas.microsoft.com/office/drawing/2014/main" id="{D8F0052A-8FE4-6DA9-12F9-1D405A230A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24"/>
          <a:stretch>
            <a:fillRect/>
          </a:stretch>
        </p:blipFill>
        <p:spPr>
          <a:xfrm>
            <a:off x="-3862" y="-2"/>
            <a:ext cx="12195861" cy="685800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9D8B185-D3E7-7796-499B-EB77BE20D9C3}"/>
              </a:ext>
            </a:extLst>
          </p:cNvPr>
          <p:cNvSpPr txBox="1"/>
          <p:nvPr/>
        </p:nvSpPr>
        <p:spPr>
          <a:xfrm>
            <a:off x="1446835" y="2546430"/>
            <a:ext cx="90745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1">
                    <a:lumMod val="85000"/>
                  </a:schemeClr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自作</a:t>
            </a:r>
            <a:r>
              <a:rPr lang="en-US" altLang="ja-JP" sz="4400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Shooting</a:t>
            </a:r>
            <a:br>
              <a:rPr lang="en-US" altLang="ja-JP" dirty="0"/>
            </a:br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My 1st Project</a:t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C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本ゲームはフィクションであり，登場する人物・団体等はお蔵入りしています．</a:t>
            </a:r>
            <a:endParaRPr kumimoji="1"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endParaRPr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Made by</a:t>
            </a:r>
          </a:p>
          <a:p>
            <a:pPr algn="ctr"/>
            <a:r>
              <a:rPr lang="en-US" altLang="ja-JP" dirty="0" err="1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ver.VARCHAR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667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EA9F162-512F-2523-B088-33F0D932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25387" r="38197" b="6854"/>
          <a:stretch>
            <a:fillRect/>
          </a:stretch>
        </p:blipFill>
        <p:spPr>
          <a:xfrm rot="5400000">
            <a:off x="2666999" y="-2644522"/>
            <a:ext cx="6858001" cy="12192001"/>
          </a:xfrm>
          <a:prstGeom prst="rect">
            <a:avLst/>
          </a:prstGeom>
        </p:spPr>
      </p:pic>
      <p:pic>
        <p:nvPicPr>
          <p:cNvPr id="7" name="図 6" descr="山の間を流れる川&#10;&#10;AI 生成コンテンツは誤りを含む可能性があります。">
            <a:extLst>
              <a:ext uri="{FF2B5EF4-FFF2-40B4-BE49-F238E27FC236}">
                <a16:creationId xmlns:a16="http://schemas.microsoft.com/office/drawing/2014/main" id="{8A9A8E40-D1E3-E4C3-BA92-04C82DFACA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" t="1" b="-419"/>
          <a:stretch>
            <a:fillRect/>
          </a:stretch>
        </p:blipFill>
        <p:spPr>
          <a:xfrm>
            <a:off x="-752355" y="-2190976"/>
            <a:ext cx="14121113" cy="9455741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28" name="フローチャート: 手操作入力 27">
            <a:extLst>
              <a:ext uri="{FF2B5EF4-FFF2-40B4-BE49-F238E27FC236}">
                <a16:creationId xmlns:a16="http://schemas.microsoft.com/office/drawing/2014/main" id="{04B6F7F2-70EC-0B81-D5FB-310F37DE2FA6}"/>
              </a:ext>
            </a:extLst>
          </p:cNvPr>
          <p:cNvSpPr/>
          <p:nvPr/>
        </p:nvSpPr>
        <p:spPr>
          <a:xfrm rot="16200000" flipH="1">
            <a:off x="6472971" y="1224527"/>
            <a:ext cx="4370116" cy="6203700"/>
          </a:xfrm>
          <a:prstGeom prst="flowChartManualInpu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7952712E-368C-AE91-EC6D-A7963F0E70C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6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318206" y="-1973799"/>
            <a:ext cx="9016548" cy="601572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3" name="図 32" descr="ベッド, 雪, 米, 覆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3010F81-A095-2A87-D319-7D53F3FEC0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528" y="-1492096"/>
            <a:ext cx="12698551" cy="8472315"/>
          </a:xfrm>
          <a:prstGeom prst="rect">
            <a:avLst/>
          </a:prstGeom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9141794-801C-8EF9-8666-EB32E6377B3D}"/>
              </a:ext>
            </a:extLst>
          </p:cNvPr>
          <p:cNvGrpSpPr/>
          <p:nvPr/>
        </p:nvGrpSpPr>
        <p:grpSpPr>
          <a:xfrm>
            <a:off x="-1674511" y="-1547303"/>
            <a:ext cx="9052039" cy="9052039"/>
            <a:chOff x="-1674511" y="-1547303"/>
            <a:chExt cx="9052039" cy="9052039"/>
          </a:xfrm>
        </p:grpSpPr>
        <p:pic>
          <p:nvPicPr>
            <p:cNvPr id="36" name="図 35" descr="図形, 円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EDC950A-8E90-0B7B-1BE7-C4DF7384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2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4511" y="-1547303"/>
              <a:ext cx="9052039" cy="9052039"/>
            </a:xfrm>
            <a:prstGeom prst="rect">
              <a:avLst/>
            </a:prstGeom>
          </p:spPr>
        </p:pic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63A7B8E-0C17-6713-4F51-762FE6A98F3E}"/>
                </a:ext>
              </a:extLst>
            </p:cNvPr>
            <p:cNvGrpSpPr/>
            <p:nvPr/>
          </p:nvGrpSpPr>
          <p:grpSpPr>
            <a:xfrm>
              <a:off x="-620198" y="-395310"/>
              <a:ext cx="6858000" cy="6906745"/>
              <a:chOff x="-620198" y="-395310"/>
              <a:chExt cx="6858000" cy="6906745"/>
            </a:xfrm>
          </p:grpSpPr>
          <p:pic>
            <p:nvPicPr>
              <p:cNvPr id="38" name="図 37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A7A9BFF-0E79-15E4-46C1-6D4927571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17825" y="-395310"/>
                <a:ext cx="3791812" cy="3791812"/>
              </a:xfrm>
              <a:prstGeom prst="rect">
                <a:avLst/>
              </a:prstGeom>
            </p:spPr>
          </p:pic>
          <p:pic>
            <p:nvPicPr>
              <p:cNvPr id="23" name="図 22" descr="アイコ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65B36F07-E473-C654-44F9-6C96B5D2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  <a14:imgEffect>
                          <a14:artisticWatercolorSponge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0198" y="-34656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5AEEEC9-19BD-53F4-F026-4E9322865295}"/>
                  </a:ext>
                </a:extLst>
              </p:cNvPr>
              <p:cNvSpPr txBox="1"/>
              <p:nvPr/>
            </p:nvSpPr>
            <p:spPr>
              <a:xfrm>
                <a:off x="981984" y="2981438"/>
                <a:ext cx="3739050" cy="47004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TriangleInverted">
                  <a:avLst/>
                </a:prstTxWarp>
                <a:spAutoFit/>
              </a:bodyPr>
              <a:lstStyle/>
              <a:p>
                <a:r>
                  <a:rPr lang="en-US" altLang="ja-JP" sz="2800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MingLiU-ExtB" panose="02020500000000000000" pitchFamily="18" charset="-120"/>
                    <a:ea typeface="MingLiU-ExtB" panose="02020500000000000000" pitchFamily="18" charset="-120"/>
                  </a:rPr>
                  <a:t>nostalgic memories</a:t>
                </a:r>
                <a:endParaRPr kumimoji="1" lang="ja-JP" altLang="en-US" sz="2800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MingLiU-ExtB" panose="02020500000000000000" pitchFamily="18" charset="-120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975E66-F6D0-3A32-A993-434E2DE6827A}"/>
                  </a:ext>
                </a:extLst>
              </p:cNvPr>
              <p:cNvSpPr txBox="1"/>
              <p:nvPr/>
            </p:nvSpPr>
            <p:spPr>
              <a:xfrm>
                <a:off x="1349116" y="3355383"/>
                <a:ext cx="146419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久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404A420-E5E5-1E24-2FCE-8F99082ED713}"/>
                  </a:ext>
                </a:extLst>
              </p:cNvPr>
              <p:cNvSpPr txBox="1"/>
              <p:nvPr/>
            </p:nvSpPr>
            <p:spPr>
              <a:xfrm>
                <a:off x="959506" y="1025316"/>
                <a:ext cx="164167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大</a:t>
                </a: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C376B-9150-60F5-9AF0-F6452660E8F1}"/>
                  </a:ext>
                </a:extLst>
              </p:cNvPr>
              <p:cNvSpPr txBox="1"/>
              <p:nvPr/>
            </p:nvSpPr>
            <p:spPr>
              <a:xfrm>
                <a:off x="2185354" y="2978717"/>
                <a:ext cx="164167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古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3702717-0934-7D71-E08A-FE4B43B8A8B4}"/>
                  </a:ext>
                </a:extLst>
              </p:cNvPr>
              <p:cNvSpPr txBox="1"/>
              <p:nvPr/>
            </p:nvSpPr>
            <p:spPr>
              <a:xfrm>
                <a:off x="3173892" y="3452476"/>
                <a:ext cx="1423681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伝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69EFB31-9D21-6A66-C707-5EA2EFD6909B}"/>
                  </a:ext>
                </a:extLst>
              </p:cNvPr>
              <p:cNvSpPr txBox="1"/>
              <p:nvPr/>
            </p:nvSpPr>
            <p:spPr>
              <a:xfrm>
                <a:off x="2808802" y="995633"/>
                <a:ext cx="238679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和</a:t>
                </a:r>
              </a:p>
            </p:txBody>
          </p:sp>
          <p:pic>
            <p:nvPicPr>
              <p:cNvPr id="40" name="図 39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CB0637FD-7DE0-15D3-4ED7-7CFA5ACC5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2040274" y="2033750"/>
                <a:ext cx="3791812" cy="37918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775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FCCC6729-3357-A188-555F-7DD5A3E4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44" r="5589" b="31715"/>
          <a:stretch>
            <a:fillRect/>
          </a:stretch>
        </p:blipFill>
        <p:spPr>
          <a:xfrm>
            <a:off x="46716" y="0"/>
            <a:ext cx="12229413" cy="6858000"/>
          </a:xfrm>
          <a:prstGeom prst="rect">
            <a:avLst/>
          </a:prstGeom>
        </p:spPr>
      </p:pic>
      <p:pic>
        <p:nvPicPr>
          <p:cNvPr id="35" name="図 34" descr="屋外, 建物, ベンチ, 公園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7149884-8F1C-8F57-75F7-77F958D38F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t="31697" r="4939" b="25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図 32" descr="ピンクの花が咲いている植物&#10;&#10;AI 生成コンテンツは誤りを含む可能性があります。">
            <a:extLst>
              <a:ext uri="{FF2B5EF4-FFF2-40B4-BE49-F238E27FC236}">
                <a16:creationId xmlns:a16="http://schemas.microsoft.com/office/drawing/2014/main" id="{F6573E0D-C9BD-7A15-D3D5-866B4F8C93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7" r="5407" b="2999"/>
          <a:stretch>
            <a:fillRect/>
          </a:stretch>
        </p:blipFill>
        <p:spPr>
          <a:xfrm>
            <a:off x="6386194" y="0"/>
            <a:ext cx="5805805" cy="6858000"/>
          </a:xfrm>
          <a:prstGeom prst="rect">
            <a:avLst/>
          </a:prstGeom>
        </p:spPr>
      </p:pic>
      <p:pic>
        <p:nvPicPr>
          <p:cNvPr id="8" name="図 7" descr="池の中にある湖&#10;&#10;AI 生成コンテンツは誤りを含む可能性があります。">
            <a:extLst>
              <a:ext uri="{FF2B5EF4-FFF2-40B4-BE49-F238E27FC236}">
                <a16:creationId xmlns:a16="http://schemas.microsoft.com/office/drawing/2014/main" id="{FD9A5B8E-615D-C18B-5DAE-2E4B1B2B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5" b="13166"/>
          <a:stretch>
            <a:fillRect/>
          </a:stretch>
        </p:blipFill>
        <p:spPr>
          <a:xfrm flipH="1">
            <a:off x="6257286" y="0"/>
            <a:ext cx="5934713" cy="68711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8AEA4A-23D2-37F8-2999-7246EF78B347}"/>
              </a:ext>
            </a:extLst>
          </p:cNvPr>
          <p:cNvSpPr/>
          <p:nvPr/>
        </p:nvSpPr>
        <p:spPr>
          <a:xfrm>
            <a:off x="76200" y="76201"/>
            <a:ext cx="7452000" cy="6700520"/>
          </a:xfrm>
          <a:prstGeom prst="rect">
            <a:avLst/>
          </a:prstGeom>
          <a:ln w="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4A9A89D-F6D6-76A7-85C9-086D810DDF9D}"/>
              </a:ext>
            </a:extLst>
          </p:cNvPr>
          <p:cNvSpPr/>
          <p:nvPr/>
        </p:nvSpPr>
        <p:spPr>
          <a:xfrm>
            <a:off x="8619904" y="76200"/>
            <a:ext cx="3078865" cy="798654"/>
          </a:xfrm>
          <a:prstGeom prst="ellipse">
            <a:avLst/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 descr="座る, 暗い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272C710-712A-E412-1C11-EB846322B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0" y="3589788"/>
            <a:ext cx="4131783" cy="4131783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2618E24-2306-8A24-6DBC-9285418B0E57}"/>
              </a:ext>
            </a:extLst>
          </p:cNvPr>
          <p:cNvSpPr txBox="1"/>
          <p:nvPr/>
        </p:nvSpPr>
        <p:spPr>
          <a:xfrm>
            <a:off x="7657106" y="880991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ハイスコア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D57D95D-9E62-C505-06BF-17F514AE2DE7}"/>
              </a:ext>
            </a:extLst>
          </p:cNvPr>
          <p:cNvSpPr txBox="1"/>
          <p:nvPr/>
        </p:nvSpPr>
        <p:spPr>
          <a:xfrm>
            <a:off x="7657106" y="138273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スコア</a:t>
            </a: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84ADB9D0-FE75-BE60-156E-2D7A4CE20872}"/>
              </a:ext>
            </a:extLst>
          </p:cNvPr>
          <p:cNvSpPr/>
          <p:nvPr/>
        </p:nvSpPr>
        <p:spPr>
          <a:xfrm>
            <a:off x="7614037" y="1342307"/>
            <a:ext cx="4446000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8751FFDA-C9BE-817F-58D5-29D4F379C8F9}"/>
              </a:ext>
            </a:extLst>
          </p:cNvPr>
          <p:cNvSpPr/>
          <p:nvPr/>
        </p:nvSpPr>
        <p:spPr>
          <a:xfrm>
            <a:off x="7628343" y="1815924"/>
            <a:ext cx="4446247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9389AD4-8F58-76C8-020D-6F94F4E0477B}"/>
              </a:ext>
            </a:extLst>
          </p:cNvPr>
          <p:cNvSpPr txBox="1"/>
          <p:nvPr/>
        </p:nvSpPr>
        <p:spPr>
          <a:xfrm>
            <a:off x="7678565" y="1878115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グレイズ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195327C-9288-4CDB-0AB1-5ACB77F75C48}"/>
              </a:ext>
            </a:extLst>
          </p:cNvPr>
          <p:cNvSpPr/>
          <p:nvPr/>
        </p:nvSpPr>
        <p:spPr>
          <a:xfrm>
            <a:off x="7635496" y="2339431"/>
            <a:ext cx="4446247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967103-F2FA-0324-FFC6-F227928F6972}"/>
              </a:ext>
            </a:extLst>
          </p:cNvPr>
          <p:cNvSpPr txBox="1"/>
          <p:nvPr/>
        </p:nvSpPr>
        <p:spPr>
          <a:xfrm>
            <a:off x="7721634" y="266680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3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残機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5FD47F41-5FC9-CC2E-DB01-6012D7392BEB}"/>
              </a:ext>
            </a:extLst>
          </p:cNvPr>
          <p:cNvSpPr/>
          <p:nvPr/>
        </p:nvSpPr>
        <p:spPr>
          <a:xfrm>
            <a:off x="7678566" y="3128123"/>
            <a:ext cx="4446246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928148C-B8FE-485D-A8D0-F3E661183114}"/>
              </a:ext>
            </a:extLst>
          </p:cNvPr>
          <p:cNvSpPr txBox="1"/>
          <p:nvPr/>
        </p:nvSpPr>
        <p:spPr>
          <a:xfrm>
            <a:off x="7712623" y="3174333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スペルカード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E4FCA41B-95BE-C9EC-3E56-46346709DE00}"/>
              </a:ext>
            </a:extLst>
          </p:cNvPr>
          <p:cNvSpPr/>
          <p:nvPr/>
        </p:nvSpPr>
        <p:spPr>
          <a:xfrm>
            <a:off x="7669555" y="3635649"/>
            <a:ext cx="4446246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6293540-85DA-6C95-6029-28F9B13B5144}"/>
              </a:ext>
            </a:extLst>
          </p:cNvPr>
          <p:cNvSpPr txBox="1"/>
          <p:nvPr/>
        </p:nvSpPr>
        <p:spPr>
          <a:xfrm>
            <a:off x="7712623" y="3670172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パワー</a:t>
            </a:r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CB27DF9C-BD7E-A486-5F9F-B32B9C88C508}"/>
              </a:ext>
            </a:extLst>
          </p:cNvPr>
          <p:cNvSpPr/>
          <p:nvPr/>
        </p:nvSpPr>
        <p:spPr>
          <a:xfrm>
            <a:off x="7678812" y="4085280"/>
            <a:ext cx="4446000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0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06A17-3C2A-3092-BD11-1619EF73AE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FF20A1-CC6D-24F4-DFDD-023D96129F1D}"/>
              </a:ext>
            </a:extLst>
          </p:cNvPr>
          <p:cNvSpPr txBox="1"/>
          <p:nvPr/>
        </p:nvSpPr>
        <p:spPr>
          <a:xfrm>
            <a:off x="569345" y="3103386"/>
            <a:ext cx="395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少女祈祷中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BA357-1F93-FB67-A12D-4D436A725E1D}"/>
              </a:ext>
            </a:extLst>
          </p:cNvPr>
          <p:cNvSpPr txBox="1"/>
          <p:nvPr/>
        </p:nvSpPr>
        <p:spPr>
          <a:xfrm>
            <a:off x="1250065" y="3488106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Now Loading</a:t>
            </a:r>
            <a:endParaRPr kumimoji="1" lang="ja-JP" altLang="en-US" sz="20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1CC63-59B1-AFAD-BD8B-33C0C9F480F2}"/>
              </a:ext>
            </a:extLst>
          </p:cNvPr>
          <p:cNvSpPr txBox="1"/>
          <p:nvPr/>
        </p:nvSpPr>
        <p:spPr>
          <a:xfrm>
            <a:off x="0" y="388821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00B0F0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EASY</a:t>
            </a:r>
            <a:endParaRPr kumimoji="1" lang="ja-JP" altLang="en-US" sz="4000" spc="-300" dirty="0">
              <a:ln>
                <a:solidFill>
                  <a:srgbClr val="00B0F0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52757-1860-86B6-37EF-8188F1594BF8}"/>
              </a:ext>
            </a:extLst>
          </p:cNvPr>
          <p:cNvSpPr txBox="1"/>
          <p:nvPr/>
        </p:nvSpPr>
        <p:spPr>
          <a:xfrm>
            <a:off x="0" y="464218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NORMAL</a:t>
            </a:r>
            <a:endParaRPr kumimoji="1" lang="ja-JP" altLang="en-US" sz="4000" spc="-3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C0F457-DA91-7391-5A46-025B86C44550}"/>
              </a:ext>
            </a:extLst>
          </p:cNvPr>
          <p:cNvSpPr txBox="1"/>
          <p:nvPr/>
        </p:nvSpPr>
        <p:spPr>
          <a:xfrm>
            <a:off x="0" y="539614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FFFFC1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HARD</a:t>
            </a:r>
            <a:endParaRPr kumimoji="1" lang="ja-JP" altLang="en-US" sz="4000" spc="-300" dirty="0">
              <a:ln>
                <a:solidFill>
                  <a:srgbClr val="FFFFC1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90E86D-CD34-8914-25AD-CEFAA3592753}"/>
              </a:ext>
            </a:extLst>
          </p:cNvPr>
          <p:cNvSpPr txBox="1"/>
          <p:nvPr/>
        </p:nvSpPr>
        <p:spPr>
          <a:xfrm>
            <a:off x="0" y="615011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spc="-300" dirty="0">
                <a:ln>
                  <a:solidFill>
                    <a:srgbClr val="FF99FF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LUNATIC</a:t>
            </a:r>
            <a:endParaRPr kumimoji="1" lang="ja-JP" altLang="en-US" sz="4000" spc="-300" dirty="0">
              <a:ln>
                <a:solidFill>
                  <a:srgbClr val="FF99FF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46BBB7-CDD8-37E8-4C18-95BEED20988F}"/>
              </a:ext>
            </a:extLst>
          </p:cNvPr>
          <p:cNvSpPr/>
          <p:nvPr/>
        </p:nvSpPr>
        <p:spPr>
          <a:xfrm>
            <a:off x="1280" y="3132939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7092F7-C642-B179-62FA-81CEE752733C}"/>
              </a:ext>
            </a:extLst>
          </p:cNvPr>
          <p:cNvSpPr/>
          <p:nvPr/>
        </p:nvSpPr>
        <p:spPr>
          <a:xfrm>
            <a:off x="1280" y="2394184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32016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52</Words>
  <Application>Microsoft Office PowerPoint</Application>
  <PresentationFormat>ワイド画面</PresentationFormat>
  <Paragraphs>23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5" baseType="lpstr">
      <vt:lpstr>BIZ UDPゴシック</vt:lpstr>
      <vt:lpstr>BIZ UD明朝 Medium</vt:lpstr>
      <vt:lpstr>HGS明朝E</vt:lpstr>
      <vt:lpstr>MingLiU-ExtB</vt:lpstr>
      <vt:lpstr>Yu Gothic UI Semibold</vt:lpstr>
      <vt:lpstr>游ゴシック</vt:lpstr>
      <vt:lpstr>Arial</vt:lpstr>
      <vt:lpstr>Baskerville Old Face</vt:lpstr>
      <vt:lpstr>Cambria Math</vt:lpstr>
      <vt:lpstr>Neue Haas Grotesk Text Pro</vt:lpstr>
      <vt:lpstr>VanillaVTI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b20153 馬場（悠）_鹿児島</dc:creator>
  <cp:lastModifiedBy>b20153 馬場（悠）_鹿児島</cp:lastModifiedBy>
  <cp:revision>4</cp:revision>
  <dcterms:created xsi:type="dcterms:W3CDTF">2025-12-07T15:12:50Z</dcterms:created>
  <dcterms:modified xsi:type="dcterms:W3CDTF">2025-12-08T03:38:39Z</dcterms:modified>
</cp:coreProperties>
</file>